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hyZJJmomOnNP3yZedziGwt/vWf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af1806c7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4af1806c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" name="Google Shape;14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" name="Google Shape;15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" name="Google Shape;16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5" y="233040"/>
            <a:ext cx="73305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0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r>
              <a:rPr b="1" lang="en-US" sz="30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-2 द्‍वित्व व्यंजन</a:t>
            </a:r>
            <a:r>
              <a:rPr lang="en-US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960150" y="1192225"/>
            <a:ext cx="7492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अंग्रेजी में अर्थ लिखिए। Write English meaning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457200" y="2174875"/>
            <a:ext cx="79953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मक्का -makkaa-corn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पट्टी -pattii-bandage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पत्ता -pathaa- leaf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गोलगप्पा-golgappa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idx="2" type="body"/>
          </p:nvPr>
        </p:nvSpPr>
        <p:spPr>
          <a:xfrm>
            <a:off x="360050" y="254000"/>
            <a:ext cx="84354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डिब्बा- dibbaa-box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गुल्लक- gullak-piggy bank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कच्चा-kacchaa-raw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चम्मच-chammach-spoon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चद्दर-bedsheet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5"/>
              <a:buFont typeface="Arial"/>
              <a:buNone/>
            </a:pPr>
            <a:br>
              <a:rPr lang="en-US" sz="1555">
                <a:latin typeface="Arial"/>
                <a:ea typeface="Arial"/>
                <a:cs typeface="Arial"/>
                <a:sym typeface="Arial"/>
              </a:rPr>
            </a:br>
            <a:r>
              <a:rPr lang="en-US" sz="155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5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लिंग बदलिए।</a:t>
            </a:r>
            <a:r>
              <a:rPr b="1" lang="en-US" sz="1555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55">
                <a:latin typeface="Arial"/>
                <a:ea typeface="Arial"/>
                <a:cs typeface="Arial"/>
                <a:sym typeface="Arial"/>
              </a:rPr>
              <a:t>Change the Gender</a:t>
            </a:r>
            <a:br>
              <a:rPr b="1" lang="en-US" sz="1555">
                <a:latin typeface="Arial"/>
                <a:ea typeface="Arial"/>
                <a:cs typeface="Arial"/>
                <a:sym typeface="Arial"/>
              </a:rPr>
            </a:br>
            <a:br>
              <a:rPr lang="en-US" sz="1555">
                <a:latin typeface="Arial"/>
                <a:ea typeface="Arial"/>
                <a:cs typeface="Arial"/>
                <a:sym typeface="Arial"/>
              </a:rPr>
            </a:br>
            <a:r>
              <a:rPr lang="en-US" sz="1555">
                <a:latin typeface="Arial"/>
                <a:ea typeface="Arial"/>
                <a:cs typeface="Arial"/>
                <a:sym typeface="Arial"/>
              </a:rPr>
              <a:t> </a:t>
            </a:r>
            <a:endParaRPr sz="155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>
            <p:ph idx="2" type="body"/>
          </p:nvPr>
        </p:nvSpPr>
        <p:spPr>
          <a:xfrm>
            <a:off x="395605" y="134048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मुरगा -मुरगी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मोर-मोरनी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शेर-शेरनी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हाथी-हथिनी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नाना-नानी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दादा-दादी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2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4" id="98" name="Google Shape;98;p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55280" l="0" r="38225" t="0"/>
          <a:stretch/>
        </p:blipFill>
        <p:spPr>
          <a:xfrm>
            <a:off x="2699385" y="1629410"/>
            <a:ext cx="5559425" cy="36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idx="2" type="body"/>
          </p:nvPr>
        </p:nvSpPr>
        <p:spPr>
          <a:xfrm>
            <a:off x="214925" y="66535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चाचा-चाची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मामा-मामी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भाई-बहन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पिता-माता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लड़का-लड़की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अध्यापक-अध्यापिका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44012" l="2370" r="-2370" t="-3077"/>
          <a:stretch/>
        </p:blipFill>
        <p:spPr>
          <a:xfrm>
            <a:off x="4039850" y="460350"/>
            <a:ext cx="4926499" cy="39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प्रश्न-उत्तर- Question and answer</a:t>
            </a:r>
            <a:endParaRPr/>
          </a:p>
        </p:txBody>
      </p:sp>
      <p:sp>
        <p:nvSpPr>
          <p:cNvPr id="112" name="Google Shape;112;p5"/>
          <p:cNvSpPr txBox="1"/>
          <p:nvPr>
            <p:ph idx="2" type="body"/>
          </p:nvPr>
        </p:nvSpPr>
        <p:spPr>
          <a:xfrm>
            <a:off x="457200" y="1192700"/>
            <a:ext cx="636360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2420"/>
              <a:t>1.काँव-काँव कौन बोलता है?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None/>
            </a:pPr>
            <a:r>
              <a:rPr lang="en-US" sz="2420"/>
              <a:t>ans.काँव-काँव कौआ बोलता है।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None/>
            </a:pPr>
            <a:r>
              <a:rPr lang="en-US" sz="2420"/>
              <a:t>2.बिल्ली कैसे बोलती है? 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2420"/>
              <a:t>ans.बिल्ली म्याऊँ म्याऊँ बोलती है ।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None/>
            </a:pPr>
            <a:r>
              <a:rPr lang="en-US" sz="2420"/>
              <a:t>3.चिड़िया कैसे बोलती है? 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2420"/>
              <a:t>ans.चिड़िया चीं-चीं  बोलती है।</a:t>
            </a:r>
            <a:endParaRPr sz="2420"/>
          </a:p>
          <a:p>
            <a:pPr indent="-190500" lvl="0" marL="3429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्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af1806c73_1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27" name="Google Shape;127;g34af1806c73_1_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8" name="Google Shape;128;g34af1806c73_1_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9" name="Google Shape;129;g34af1806c73_1_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0" name="Google Shape;130;g34af1806c73_1_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99979" y="4768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8" name="Google Shape;13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1838325" y="274955"/>
            <a:ext cx="68484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2025-04-04T09:40:00Z</dcterms:created>
  <dc:creator>sns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F246FB5B392E4ECFBFF2EA5A1A2821D1_12</vt:lpwstr>
  </property>
  <property fmtid="{D5CDD505-2E9C-101B-9397-08002B2CF9AE}" pid="3" name="KSOProductBuildVer">
    <vt:lpwstr>1033-12.2.0.20782</vt:lpwstr>
  </property>
</Properties>
</file>